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-3516" y="-18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CC30-361F-489B-A099-D88069B2CB81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7AC9-F7BF-4617-8ABC-3165C52C63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CC30-361F-489B-A099-D88069B2CB81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7AC9-F7BF-4617-8ABC-3165C52C63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CC30-361F-489B-A099-D88069B2CB81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7AC9-F7BF-4617-8ABC-3165C52C63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CC30-361F-489B-A099-D88069B2CB81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7AC9-F7BF-4617-8ABC-3165C52C63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CC30-361F-489B-A099-D88069B2CB81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7AC9-F7BF-4617-8ABC-3165C52C63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CC30-361F-489B-A099-D88069B2CB81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7AC9-F7BF-4617-8ABC-3165C52C63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CC30-361F-489B-A099-D88069B2CB81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7AC9-F7BF-4617-8ABC-3165C52C63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CC30-361F-489B-A099-D88069B2CB81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7AC9-F7BF-4617-8ABC-3165C52C63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CC30-361F-489B-A099-D88069B2CB81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7AC9-F7BF-4617-8ABC-3165C52C63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CC30-361F-489B-A099-D88069B2CB81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7AC9-F7BF-4617-8ABC-3165C52C63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CC30-361F-489B-A099-D88069B2CB81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7AC9-F7BF-4617-8ABC-3165C52C63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ACC30-361F-489B-A099-D88069B2CB81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7AC9-F7BF-4617-8ABC-3165C52C63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788" t="13714" r="64412" b="3619"/>
          <a:stretch>
            <a:fillRect/>
          </a:stretch>
        </p:blipFill>
        <p:spPr bwMode="auto">
          <a:xfrm>
            <a:off x="340668" y="0"/>
            <a:ext cx="8460432" cy="6927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PG LION RESOURCES AUST. PTY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shaji.obeidullah</dc:creator>
  <cp:lastModifiedBy>shaji.obeidullah</cp:lastModifiedBy>
  <cp:revision>1</cp:revision>
  <dcterms:created xsi:type="dcterms:W3CDTF">2012-08-20T02:02:39Z</dcterms:created>
  <dcterms:modified xsi:type="dcterms:W3CDTF">2012-08-20T02:04:48Z</dcterms:modified>
</cp:coreProperties>
</file>