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29C2-3286-4050-9E80-401C7CE3CAD9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70FE-8232-4A84-84D0-63B03AA013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29C2-3286-4050-9E80-401C7CE3CAD9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70FE-8232-4A84-84D0-63B03AA013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29C2-3286-4050-9E80-401C7CE3CAD9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70FE-8232-4A84-84D0-63B03AA013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29C2-3286-4050-9E80-401C7CE3CAD9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70FE-8232-4A84-84D0-63B03AA013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29C2-3286-4050-9E80-401C7CE3CAD9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70FE-8232-4A84-84D0-63B03AA013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29C2-3286-4050-9E80-401C7CE3CAD9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70FE-8232-4A84-84D0-63B03AA013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29C2-3286-4050-9E80-401C7CE3CAD9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70FE-8232-4A84-84D0-63B03AA013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29C2-3286-4050-9E80-401C7CE3CAD9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70FE-8232-4A84-84D0-63B03AA013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29C2-3286-4050-9E80-401C7CE3CAD9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70FE-8232-4A84-84D0-63B03AA013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29C2-3286-4050-9E80-401C7CE3CAD9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70FE-8232-4A84-84D0-63B03AA013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29C2-3286-4050-9E80-401C7CE3CAD9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70FE-8232-4A84-84D0-63B03AA013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929C2-3286-4050-9E80-401C7CE3CAD9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A70FE-8232-4A84-84D0-63B03AA013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1841" t="36476" r="66596" b="43120"/>
          <a:stretch>
            <a:fillRect/>
          </a:stretch>
        </p:blipFill>
        <p:spPr bwMode="auto">
          <a:xfrm>
            <a:off x="3059832" y="2276872"/>
            <a:ext cx="3355214" cy="20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PG LION RESOURCES AUST. PTY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shaji.obeidullah</dc:creator>
  <cp:lastModifiedBy>shaji.obeidullah</cp:lastModifiedBy>
  <cp:revision>1</cp:revision>
  <dcterms:created xsi:type="dcterms:W3CDTF">2012-08-01T23:44:13Z</dcterms:created>
  <dcterms:modified xsi:type="dcterms:W3CDTF">2012-08-01T23:50:41Z</dcterms:modified>
</cp:coreProperties>
</file>