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9E6C-5BCE-4EED-B173-9010A207336C}" type="datetimeFigureOut">
              <a:rPr lang="en-GB" smtClean="0"/>
              <a:t>24/05/2012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20BF-2FA5-48F9-BB2B-B0688334A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680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9E6C-5BCE-4EED-B173-9010A207336C}" type="datetimeFigureOut">
              <a:rPr lang="en-GB" smtClean="0"/>
              <a:t>24/05/2012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20BF-2FA5-48F9-BB2B-B0688334A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480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9E6C-5BCE-4EED-B173-9010A207336C}" type="datetimeFigureOut">
              <a:rPr lang="en-GB" smtClean="0"/>
              <a:t>24/05/2012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20BF-2FA5-48F9-BB2B-B0688334A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623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9E6C-5BCE-4EED-B173-9010A207336C}" type="datetimeFigureOut">
              <a:rPr lang="en-GB" smtClean="0"/>
              <a:t>24/05/2012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20BF-2FA5-48F9-BB2B-B0688334A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414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9E6C-5BCE-4EED-B173-9010A207336C}" type="datetimeFigureOut">
              <a:rPr lang="en-GB" smtClean="0"/>
              <a:t>24/05/2012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20BF-2FA5-48F9-BB2B-B0688334A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709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9E6C-5BCE-4EED-B173-9010A207336C}" type="datetimeFigureOut">
              <a:rPr lang="en-GB" smtClean="0"/>
              <a:t>24/05/2012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20BF-2FA5-48F9-BB2B-B0688334A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2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9E6C-5BCE-4EED-B173-9010A207336C}" type="datetimeFigureOut">
              <a:rPr lang="en-GB" smtClean="0"/>
              <a:t>24/05/2012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20BF-2FA5-48F9-BB2B-B0688334A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426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9E6C-5BCE-4EED-B173-9010A207336C}" type="datetimeFigureOut">
              <a:rPr lang="en-GB" smtClean="0"/>
              <a:t>24/05/2012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20BF-2FA5-48F9-BB2B-B0688334A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435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9E6C-5BCE-4EED-B173-9010A207336C}" type="datetimeFigureOut">
              <a:rPr lang="en-GB" smtClean="0"/>
              <a:t>24/05/2012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20BF-2FA5-48F9-BB2B-B0688334A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086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9E6C-5BCE-4EED-B173-9010A207336C}" type="datetimeFigureOut">
              <a:rPr lang="en-GB" smtClean="0"/>
              <a:t>24/05/2012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20BF-2FA5-48F9-BB2B-B0688334A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370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9E6C-5BCE-4EED-B173-9010A207336C}" type="datetimeFigureOut">
              <a:rPr lang="en-GB" smtClean="0"/>
              <a:t>24/05/2012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20BF-2FA5-48F9-BB2B-B0688334A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02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09E6C-5BCE-4EED-B173-9010A207336C}" type="datetimeFigureOut">
              <a:rPr lang="en-GB" smtClean="0"/>
              <a:t>24/05/2012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520BF-2FA5-48F9-BB2B-B0688334A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60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68760"/>
            <a:ext cx="3714750" cy="355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286522"/>
            <a:ext cx="36576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1338" y="764704"/>
            <a:ext cx="3515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1. Add data block, set to SQL Server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764704"/>
            <a:ext cx="4206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2. Set host, </a:t>
            </a:r>
            <a:r>
              <a:rPr lang="en-GB" dirty="0" err="1" smtClean="0"/>
              <a:t>db</a:t>
            </a:r>
            <a:r>
              <a:rPr lang="en-GB" dirty="0" smtClean="0"/>
              <a:t> name </a:t>
            </a:r>
            <a:r>
              <a:rPr lang="en-GB" dirty="0" err="1" smtClean="0"/>
              <a:t>etc</a:t>
            </a:r>
            <a:r>
              <a:rPr lang="en-GB" dirty="0" smtClean="0"/>
              <a:t> and press connect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123728" y="5733256"/>
            <a:ext cx="2016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2.6b838 and earlier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9030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64704"/>
            <a:ext cx="412432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309" y="333091"/>
            <a:ext cx="40767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921" y="3861048"/>
            <a:ext cx="3419475" cy="287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260648"/>
            <a:ext cx="3908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3. Add data block, change to SQL Server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5592492"/>
            <a:ext cx="4091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4. Set parameters, click connect, get error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26142" y="6165304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2.7b351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2829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45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Knotts</dc:creator>
  <cp:lastModifiedBy>Andrew Knotts</cp:lastModifiedBy>
  <cp:revision>1</cp:revision>
  <dcterms:created xsi:type="dcterms:W3CDTF">2012-05-24T17:04:48Z</dcterms:created>
  <dcterms:modified xsi:type="dcterms:W3CDTF">2012-05-24T17:13:32Z</dcterms:modified>
</cp:coreProperties>
</file>