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624" y="-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74946-20E9-4CEE-AFB1-21023CDA35B7}" type="datetimeFigureOut">
              <a:rPr lang="de-DE" smtClean="0"/>
              <a:t>14.02.2012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CEA22-9B96-4CE2-8E83-507CB18D974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41186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74946-20E9-4CEE-AFB1-21023CDA35B7}" type="datetimeFigureOut">
              <a:rPr lang="de-DE" smtClean="0"/>
              <a:t>14.02.2012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CEA22-9B96-4CE2-8E83-507CB18D974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15417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74946-20E9-4CEE-AFB1-21023CDA35B7}" type="datetimeFigureOut">
              <a:rPr lang="de-DE" smtClean="0"/>
              <a:t>14.02.2012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CEA22-9B96-4CE2-8E83-507CB18D974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8499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74946-20E9-4CEE-AFB1-21023CDA35B7}" type="datetimeFigureOut">
              <a:rPr lang="de-DE" smtClean="0"/>
              <a:t>14.02.2012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CEA22-9B96-4CE2-8E83-507CB18D974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30741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74946-20E9-4CEE-AFB1-21023CDA35B7}" type="datetimeFigureOut">
              <a:rPr lang="de-DE" smtClean="0"/>
              <a:t>14.02.2012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CEA22-9B96-4CE2-8E83-507CB18D974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01495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74946-20E9-4CEE-AFB1-21023CDA35B7}" type="datetimeFigureOut">
              <a:rPr lang="de-DE" smtClean="0"/>
              <a:t>14.02.2012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CEA22-9B96-4CE2-8E83-507CB18D974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71096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74946-20E9-4CEE-AFB1-21023CDA35B7}" type="datetimeFigureOut">
              <a:rPr lang="de-DE" smtClean="0"/>
              <a:t>14.02.2012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CEA22-9B96-4CE2-8E83-507CB18D974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75376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74946-20E9-4CEE-AFB1-21023CDA35B7}" type="datetimeFigureOut">
              <a:rPr lang="de-DE" smtClean="0"/>
              <a:t>14.02.2012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CEA22-9B96-4CE2-8E83-507CB18D974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29339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74946-20E9-4CEE-AFB1-21023CDA35B7}" type="datetimeFigureOut">
              <a:rPr lang="de-DE" smtClean="0"/>
              <a:t>14.02.2012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CEA22-9B96-4CE2-8E83-507CB18D974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4204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74946-20E9-4CEE-AFB1-21023CDA35B7}" type="datetimeFigureOut">
              <a:rPr lang="de-DE" smtClean="0"/>
              <a:t>14.02.2012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CEA22-9B96-4CE2-8E83-507CB18D974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54912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74946-20E9-4CEE-AFB1-21023CDA35B7}" type="datetimeFigureOut">
              <a:rPr lang="de-DE" smtClean="0"/>
              <a:t>14.02.2012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CEA22-9B96-4CE2-8E83-507CB18D974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18760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E74946-20E9-4CEE-AFB1-21023CDA35B7}" type="datetimeFigureOut">
              <a:rPr lang="de-DE" smtClean="0"/>
              <a:t>14.02.2012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5CEA22-9B96-4CE2-8E83-507CB18D974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72262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41" t="-1930" r="49927" b="1930"/>
          <a:stretch/>
        </p:blipFill>
        <p:spPr bwMode="auto">
          <a:xfrm>
            <a:off x="0" y="0"/>
            <a:ext cx="10273553" cy="975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03240240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Bildschirmpräsentation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</vt:lpstr>
      <vt:lpstr>PowerPoint-Präsentation</vt:lpstr>
    </vt:vector>
  </TitlesOfParts>
  <Company>GroupM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Thomas TK. Kaczensky</dc:creator>
  <cp:lastModifiedBy>Thomas TK. Kaczensky</cp:lastModifiedBy>
  <cp:revision>1</cp:revision>
  <dcterms:created xsi:type="dcterms:W3CDTF">2012-02-14T14:57:45Z</dcterms:created>
  <dcterms:modified xsi:type="dcterms:W3CDTF">2012-02-14T14:59:50Z</dcterms:modified>
</cp:coreProperties>
</file>