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8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40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4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44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8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64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8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23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5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2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6378-E61C-4A67-85F6-C7C78CA21E1B}" type="datetimeFigureOut">
              <a:rPr lang="en-GB" smtClean="0"/>
              <a:t>09/06/2011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1FFC-D6CD-40EC-B6AA-5149094AC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5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4" t="5339" r="41043" b="55965"/>
          <a:stretch/>
        </p:blipFill>
        <p:spPr bwMode="auto">
          <a:xfrm>
            <a:off x="971600" y="980728"/>
            <a:ext cx="3923071" cy="26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69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Peers</dc:creator>
  <cp:lastModifiedBy>Louise Peers</cp:lastModifiedBy>
  <cp:revision>1</cp:revision>
  <dcterms:created xsi:type="dcterms:W3CDTF">2011-06-09T10:45:25Z</dcterms:created>
  <dcterms:modified xsi:type="dcterms:W3CDTF">2011-06-09T10:46:15Z</dcterms:modified>
</cp:coreProperties>
</file>