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70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2711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633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446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08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710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58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289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450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3091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015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05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3FB96-5288-476D-BCE8-4B0C2D878403}" type="datetimeFigureOut">
              <a:rPr lang="es-CL" smtClean="0"/>
              <a:t>29-03-2011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653BF-25A3-42B2-94E7-02E3202C5F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975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31561" b="20324"/>
          <a:stretch/>
        </p:blipFill>
        <p:spPr bwMode="auto">
          <a:xfrm>
            <a:off x="1259632" y="7144"/>
            <a:ext cx="7101036" cy="6830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15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GroupM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Guzman</dc:creator>
  <cp:lastModifiedBy>Claudia Guzman</cp:lastModifiedBy>
  <cp:revision>1</cp:revision>
  <dcterms:created xsi:type="dcterms:W3CDTF">2011-03-29T17:02:20Z</dcterms:created>
  <dcterms:modified xsi:type="dcterms:W3CDTF">2011-03-29T17:04:41Z</dcterms:modified>
</cp:coreProperties>
</file>