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29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52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04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88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60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31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43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7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3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2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1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7393-4C51-4CF4-9F0F-E05F93484FCF}" type="datetimeFigureOut">
              <a:rPr lang="es-ES" smtClean="0"/>
              <a:t>06/04/2013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B960-80F2-4FAE-AE0E-3212A7A305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16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Issues</a:t>
            </a:r>
            <a:r>
              <a:rPr lang="es-ES" dirty="0" smtClean="0"/>
              <a:t> in </a:t>
            </a:r>
            <a:br>
              <a:rPr lang="es-ES" dirty="0" smtClean="0"/>
            </a:b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Refresh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and Ideas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solve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document</a:t>
            </a:r>
            <a:r>
              <a:rPr lang="es-ES" dirty="0" smtClean="0"/>
              <a:t> </a:t>
            </a:r>
            <a:r>
              <a:rPr lang="es-ES" dirty="0" err="1" smtClean="0"/>
              <a:t>explain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 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solve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issues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rows</a:t>
            </a:r>
            <a:r>
              <a:rPr lang="es-ES" dirty="0" smtClean="0"/>
              <a:t> </a:t>
            </a:r>
            <a:r>
              <a:rPr lang="es-ES" dirty="0" err="1" smtClean="0"/>
              <a:t>refresh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095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in </a:t>
            </a:r>
            <a:r>
              <a:rPr lang="es-ES" dirty="0" err="1" smtClean="0"/>
              <a:t>Omnioscope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endParaRPr lang="es-E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5896" y="332656"/>
            <a:ext cx="3159800" cy="585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Modeling</a:t>
            </a:r>
            <a:r>
              <a:rPr lang="es-ES" dirty="0" smtClean="0"/>
              <a:t> </a:t>
            </a:r>
            <a:r>
              <a:rPr lang="es-ES" dirty="0" err="1" smtClean="0"/>
              <a:t>phase</a:t>
            </a:r>
            <a:r>
              <a:rPr lang="es-ES" dirty="0" smtClean="0"/>
              <a:t> </a:t>
            </a:r>
            <a:r>
              <a:rPr lang="es-ES" dirty="0" err="1" smtClean="0"/>
              <a:t>ther</a:t>
            </a:r>
            <a:r>
              <a:rPr lang="es-ES" dirty="0" smtClean="0"/>
              <a:t> are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Omniscope</a:t>
            </a:r>
            <a:r>
              <a:rPr lang="es-ES" dirty="0" smtClean="0"/>
              <a:t> </a:t>
            </a:r>
            <a:r>
              <a:rPr lang="es-ES" dirty="0" err="1" smtClean="0"/>
              <a:t>field</a:t>
            </a:r>
            <a:r>
              <a:rPr lang="es-ES" dirty="0"/>
              <a:t> </a:t>
            </a:r>
            <a:r>
              <a:rPr lang="es-ES" dirty="0" err="1" smtClean="0"/>
              <a:t>it’s</a:t>
            </a:r>
            <a:r>
              <a:rPr lang="es-ES" dirty="0" smtClean="0"/>
              <a:t> a </a:t>
            </a:r>
            <a:r>
              <a:rPr lang="es-ES" dirty="0" err="1" smtClean="0"/>
              <a:t>mixed</a:t>
            </a:r>
            <a:r>
              <a:rPr lang="es-ES" dirty="0" smtClean="0"/>
              <a:t> of </a:t>
            </a:r>
            <a:r>
              <a:rPr lang="es-ES" dirty="0" err="1" smtClean="0"/>
              <a:t>formulaes</a:t>
            </a:r>
            <a:r>
              <a:rPr lang="es-ES" dirty="0" smtClean="0"/>
              <a:t>, </a:t>
            </a:r>
            <a:r>
              <a:rPr lang="es-ES" dirty="0" err="1" smtClean="0"/>
              <a:t>fields</a:t>
            </a:r>
            <a:r>
              <a:rPr lang="es-ES" dirty="0" smtClean="0"/>
              <a:t> and </a:t>
            </a:r>
            <a:r>
              <a:rPr lang="es-ES" dirty="0" err="1" smtClean="0"/>
              <a:t>grid</a:t>
            </a:r>
            <a:r>
              <a:rPr lang="es-ES" dirty="0" smtClean="0"/>
              <a:t> and </a:t>
            </a:r>
            <a:r>
              <a:rPr lang="es-ES" dirty="0" err="1" smtClean="0"/>
              <a:t>graphic</a:t>
            </a:r>
            <a:r>
              <a:rPr lang="es-ES" dirty="0" smtClean="0"/>
              <a:t> </a:t>
            </a:r>
            <a:r>
              <a:rPr lang="es-ES" dirty="0" err="1" smtClean="0"/>
              <a:t>configuration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seems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Omniscope</a:t>
            </a:r>
            <a:r>
              <a:rPr lang="es-ES" dirty="0" smtClean="0"/>
              <a:t> </a:t>
            </a:r>
            <a:r>
              <a:rPr lang="es-ES" dirty="0" err="1" smtClean="0"/>
              <a:t>maintain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as a log of </a:t>
            </a:r>
            <a:r>
              <a:rPr lang="es-ES" dirty="0" err="1" smtClean="0"/>
              <a:t>activity</a:t>
            </a:r>
            <a:r>
              <a:rPr lang="es-ES" dirty="0" smtClean="0"/>
              <a:t>, </a:t>
            </a:r>
            <a:r>
              <a:rPr lang="es-ES" dirty="0" err="1" smtClean="0"/>
              <a:t>giving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oportunity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undo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It’s</a:t>
            </a:r>
            <a:r>
              <a:rPr lang="es-ES" dirty="0" smtClean="0"/>
              <a:t> ok </a:t>
            </a:r>
            <a:r>
              <a:rPr lang="es-ES" dirty="0" err="1" smtClean="0"/>
              <a:t>but</a:t>
            </a:r>
            <a:r>
              <a:rPr lang="es-ES" dirty="0" smtClean="0"/>
              <a:t> in </a:t>
            </a:r>
            <a:r>
              <a:rPr lang="es-ES" dirty="0" err="1" smtClean="0"/>
              <a:t>some</a:t>
            </a:r>
            <a:r>
              <a:rPr lang="es-ES" dirty="0" smtClean="0"/>
              <a:t> cases cause heavy </a:t>
            </a:r>
            <a:r>
              <a:rPr lang="es-ES" dirty="0" err="1" smtClean="0"/>
              <a:t>troubles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2656"/>
            <a:ext cx="313922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38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refresh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 the refresh process, sometimes the process itself reach to invalid circle relations, caused by the old </a:t>
            </a:r>
            <a:r>
              <a:rPr lang="en-US" dirty="0" err="1" smtClean="0"/>
              <a:t>formulaes</a:t>
            </a:r>
            <a:r>
              <a:rPr lang="en-US" dirty="0" smtClean="0"/>
              <a:t> saved in the structure log. Then..</a:t>
            </a:r>
          </a:p>
          <a:p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It seems that the log is also a evolution process that increase the time to have the Omni scope environment ready. (Ex: The field ‘</a:t>
            </a:r>
            <a:r>
              <a:rPr lang="en-US" dirty="0" err="1" smtClean="0"/>
              <a:t>Prueba</a:t>
            </a:r>
            <a:r>
              <a:rPr lang="en-US" dirty="0" smtClean="0"/>
              <a:t>’ in the image besides, doesn’t exist in the final model.</a:t>
            </a:r>
          </a:p>
          <a:p>
            <a:pPr marL="342900" indent="-342900">
              <a:buAutoNum type="alphaLcParenR"/>
            </a:pPr>
            <a:r>
              <a:rPr lang="en-US" dirty="0" smtClean="0"/>
              <a:t>The message alert unnecessary to the user, because in the final model there isn’t any Circular References, but stop de process and add difficulties to understand what’s happening.</a:t>
            </a:r>
          </a:p>
          <a:p>
            <a:pPr marL="342900" indent="-342900">
              <a:buAutoNum type="alphaLcParenR"/>
            </a:pPr>
            <a:endParaRPr lang="en-US" dirty="0" smtClean="0"/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0688"/>
            <a:ext cx="39909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40968"/>
            <a:ext cx="42291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02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Trying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Solve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issue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 err="1" smtClean="0"/>
              <a:t>If</a:t>
            </a:r>
            <a:r>
              <a:rPr lang="es-ES" dirty="0" smtClean="0"/>
              <a:t> I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clean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formul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create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difficults</a:t>
            </a:r>
            <a:r>
              <a:rPr lang="es-ES" dirty="0" smtClean="0"/>
              <a:t>.</a:t>
            </a:r>
          </a:p>
          <a:p>
            <a:pPr marL="342900" indent="-342900">
              <a:buAutoNum type="arabicParenR"/>
            </a:pP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formula </a:t>
            </a:r>
            <a:r>
              <a:rPr lang="es-ES" dirty="0" err="1" smtClean="0"/>
              <a:t>is</a:t>
            </a:r>
            <a:r>
              <a:rPr lang="es-ES" dirty="0" smtClean="0"/>
              <a:t>, no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shown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message</a:t>
            </a:r>
            <a:r>
              <a:rPr lang="es-ES" dirty="0" smtClean="0"/>
              <a:t>.</a:t>
            </a:r>
          </a:p>
          <a:p>
            <a:pPr marL="342900" indent="-342900">
              <a:buAutoNum type="arabicParenR"/>
            </a:pP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decide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clean</a:t>
            </a:r>
            <a:r>
              <a:rPr lang="es-ES" dirty="0" smtClean="0"/>
              <a:t> a </a:t>
            </a:r>
            <a:r>
              <a:rPr lang="es-ES" dirty="0" err="1" smtClean="0"/>
              <a:t>group</a:t>
            </a:r>
            <a:r>
              <a:rPr lang="es-ES" dirty="0" smtClean="0"/>
              <a:t> of  </a:t>
            </a:r>
            <a:r>
              <a:rPr lang="es-ES" dirty="0" err="1" smtClean="0"/>
              <a:t>the</a:t>
            </a:r>
            <a:r>
              <a:rPr lang="es-ES" dirty="0" smtClean="0"/>
              <a:t> formulas log </a:t>
            </a:r>
            <a:r>
              <a:rPr lang="es-ES" dirty="0" err="1" smtClean="0"/>
              <a:t>it’s</a:t>
            </a:r>
            <a:r>
              <a:rPr lang="es-ES" dirty="0" smtClean="0"/>
              <a:t> a </a:t>
            </a:r>
            <a:r>
              <a:rPr lang="es-ES" dirty="0" err="1" smtClean="0"/>
              <a:t>poor</a:t>
            </a:r>
            <a:r>
              <a:rPr lang="es-ES" dirty="0" smtClean="0"/>
              <a:t> </a:t>
            </a:r>
            <a:r>
              <a:rPr lang="es-ES" dirty="0" err="1" smtClean="0"/>
              <a:t>eficient</a:t>
            </a:r>
            <a:r>
              <a:rPr lang="es-ES" dirty="0" smtClean="0"/>
              <a:t> </a:t>
            </a:r>
            <a:r>
              <a:rPr lang="es-ES" dirty="0" err="1" smtClean="0"/>
              <a:t>method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repeated</a:t>
            </a:r>
            <a:r>
              <a:rPr lang="es-ES" dirty="0" smtClean="0"/>
              <a:t> </a:t>
            </a:r>
            <a:r>
              <a:rPr lang="es-ES" dirty="0" err="1" smtClean="0"/>
              <a:t>alert</a:t>
            </a:r>
            <a:r>
              <a:rPr lang="es-ES" dirty="0" smtClean="0"/>
              <a:t> </a:t>
            </a:r>
            <a:r>
              <a:rPr lang="es-ES" dirty="0" err="1" smtClean="0"/>
              <a:t>message</a:t>
            </a:r>
            <a:r>
              <a:rPr lang="es-ES" dirty="0" smtClean="0"/>
              <a:t> in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remove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. </a:t>
            </a:r>
          </a:p>
          <a:p>
            <a:pPr marL="342900" indent="-342900">
              <a:buAutoNum type="arabicParenR"/>
            </a:pP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decide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clean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log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‘</a:t>
            </a:r>
            <a:r>
              <a:rPr lang="es-ES" dirty="0" err="1" smtClean="0"/>
              <a:t>remove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’,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configuration</a:t>
            </a:r>
            <a:r>
              <a:rPr lang="es-ES" dirty="0" smtClean="0"/>
              <a:t> of </a:t>
            </a:r>
            <a:r>
              <a:rPr lang="es-ES" dirty="0" err="1" smtClean="0"/>
              <a:t>graphic</a:t>
            </a:r>
            <a:r>
              <a:rPr lang="es-ES" dirty="0" smtClean="0"/>
              <a:t> and </a:t>
            </a:r>
            <a:r>
              <a:rPr lang="es-ES" dirty="0" err="1" smtClean="0"/>
              <a:t>grids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be </a:t>
            </a:r>
            <a:r>
              <a:rPr lang="es-ES" dirty="0" err="1" smtClean="0"/>
              <a:t>lost</a:t>
            </a:r>
            <a:r>
              <a:rPr lang="es-ES" dirty="0" smtClean="0"/>
              <a:t>.</a:t>
            </a:r>
          </a:p>
          <a:p>
            <a:pPr marL="342900" indent="-342900">
              <a:buAutoNum type="arabicParenR"/>
            </a:pPr>
            <a:endParaRPr lang="es-E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5111750" cy="318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3614412"/>
            <a:ext cx="5112567" cy="288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74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I </a:t>
            </a:r>
            <a:r>
              <a:rPr lang="es-ES" dirty="0" err="1" smtClean="0"/>
              <a:t>need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Now!!::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Conseils</a:t>
            </a:r>
            <a:r>
              <a:rPr lang="en-US" dirty="0" smtClean="0"/>
              <a:t> for a workflow, in the meantime the solution comes, I need a clear workflow to solve the issue.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Very fast refresh data process that allow the user don’t spend extra time for </a:t>
            </a:r>
            <a:r>
              <a:rPr lang="en-US" dirty="0" err="1" smtClean="0"/>
              <a:t>olders</a:t>
            </a:r>
            <a:r>
              <a:rPr lang="en-US" dirty="0" smtClean="0"/>
              <a:t> configurations or formulas of the model.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 efficient mechanism to clean </a:t>
            </a:r>
            <a:r>
              <a:rPr lang="en-US" dirty="0" err="1" smtClean="0"/>
              <a:t>selectivelly</a:t>
            </a:r>
            <a:r>
              <a:rPr lang="en-US" dirty="0" smtClean="0"/>
              <a:t> the old versions of </a:t>
            </a:r>
            <a:r>
              <a:rPr lang="en-US" dirty="0" err="1" smtClean="0"/>
              <a:t>formulaes</a:t>
            </a:r>
            <a:r>
              <a:rPr lang="en-US" dirty="0" smtClean="0"/>
              <a:t> or configurations without the risk to loose the ‘last one’.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656"/>
            <a:ext cx="3463422" cy="243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364088" y="1340768"/>
            <a:ext cx="28803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s-E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848" y="692696"/>
            <a:ext cx="3159800" cy="585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3347864" y="4941168"/>
            <a:ext cx="252028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Llamada rectangular"/>
          <p:cNvSpPr/>
          <p:nvPr/>
        </p:nvSpPr>
        <p:spPr>
          <a:xfrm>
            <a:off x="5868144" y="3789040"/>
            <a:ext cx="1296144" cy="1152128"/>
          </a:xfrm>
          <a:prstGeom prst="wedgeRectCallout">
            <a:avLst>
              <a:gd name="adj1" fmla="val -55267"/>
              <a:gd name="adj2" fmla="val 606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remains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item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3491880" y="5661248"/>
            <a:ext cx="23762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3903796" y="4856966"/>
            <a:ext cx="616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59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19646"/>
          </a:xfrm>
        </p:spPr>
        <p:txBody>
          <a:bodyPr/>
          <a:lstStyle/>
          <a:p>
            <a:r>
              <a:rPr lang="es-ES" dirty="0" err="1" smtClean="0"/>
              <a:t>Suggestions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implement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764704"/>
            <a:ext cx="3008313" cy="5361459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A button (like Commit for tabs)  for clean the old versions of </a:t>
            </a:r>
            <a:r>
              <a:rPr lang="en-US" dirty="0" err="1" smtClean="0"/>
              <a:t>Omnioscope</a:t>
            </a:r>
            <a:r>
              <a:rPr lang="en-US" dirty="0" smtClean="0"/>
              <a:t> block Log without loose the final configuration of the model (formulas, fields and graphic and variables).</a:t>
            </a:r>
          </a:p>
          <a:p>
            <a:pPr marL="342900" indent="-342900">
              <a:buAutoNum type="arabicParenR"/>
            </a:pPr>
            <a:r>
              <a:rPr lang="en-US" dirty="0" smtClean="0"/>
              <a:t>The </a:t>
            </a:r>
            <a:r>
              <a:rPr lang="en-US" dirty="0" err="1" smtClean="0"/>
              <a:t>posibility</a:t>
            </a:r>
            <a:r>
              <a:rPr lang="en-US" dirty="0" smtClean="0"/>
              <a:t> of not to have log of formulas.</a:t>
            </a:r>
          </a:p>
          <a:p>
            <a:pPr marL="342900" indent="-342900">
              <a:buAutoNum type="arabicParenR"/>
            </a:pPr>
            <a:r>
              <a:rPr lang="en-US" dirty="0" smtClean="0"/>
              <a:t>The </a:t>
            </a:r>
            <a:r>
              <a:rPr lang="en-US" dirty="0" err="1" smtClean="0"/>
              <a:t>posibility</a:t>
            </a:r>
            <a:r>
              <a:rPr lang="en-US" dirty="0" smtClean="0"/>
              <a:t> to deactivate the warning of Circle references in the upload data process.</a:t>
            </a:r>
          </a:p>
          <a:p>
            <a:pPr marL="342900" indent="-342900">
              <a:buAutoNum type="arabicParenR"/>
            </a:pPr>
            <a:r>
              <a:rPr lang="en-US" dirty="0" smtClean="0"/>
              <a:t>A more efficient method to clean groups of items log. For example: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Select field for check what </a:t>
            </a:r>
            <a:r>
              <a:rPr lang="en-US" dirty="0" err="1" smtClean="0"/>
              <a:t>i</a:t>
            </a:r>
            <a:r>
              <a:rPr lang="en-US" dirty="0" smtClean="0"/>
              <a:t> want to undo.</a:t>
            </a:r>
          </a:p>
          <a:p>
            <a:pPr marL="800100" lvl="1" indent="-342900">
              <a:buAutoNum type="arabicParenR"/>
            </a:pPr>
            <a:r>
              <a:rPr lang="en-US" dirty="0" err="1" smtClean="0"/>
              <a:t>HeadRows</a:t>
            </a:r>
            <a:r>
              <a:rPr lang="en-US" dirty="0" smtClean="0"/>
              <a:t> order to allow user to order the log changes for theme.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Filters: </a:t>
            </a:r>
          </a:p>
          <a:p>
            <a:pPr marL="1257300" lvl="2" indent="-342900">
              <a:buAutoNum type="arabicParenR"/>
            </a:pPr>
            <a:r>
              <a:rPr lang="en-US" dirty="0" smtClean="0"/>
              <a:t>Filter for name</a:t>
            </a:r>
            <a:r>
              <a:rPr lang="en-US" dirty="0" smtClean="0"/>
              <a:t>  or description like in the formula  management.</a:t>
            </a:r>
          </a:p>
          <a:p>
            <a:pPr marL="1257300" lvl="2" indent="-342900">
              <a:buAutoNum type="arabicParenR"/>
            </a:pPr>
            <a:r>
              <a:rPr lang="en-US" dirty="0" smtClean="0"/>
              <a:t>Filter for type of log. Graphic , formula, grid other.</a:t>
            </a:r>
          </a:p>
          <a:p>
            <a:pPr marL="800100" lvl="1" indent="-342900">
              <a:buAutoNum type="arabicParenR"/>
            </a:pPr>
            <a:r>
              <a:rPr lang="en-US" dirty="0" smtClean="0"/>
              <a:t>Undo until data time selection will be appreciate.</a:t>
            </a:r>
            <a:endParaRPr lang="en-US" dirty="0" smtClean="0"/>
          </a:p>
          <a:p>
            <a:pPr marL="800100" lvl="1" indent="-342900">
              <a:buAutoNum type="arabicParenR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0"/>
            <a:ext cx="511175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4" t="12915" r="73011" b="76525"/>
          <a:stretch/>
        </p:blipFill>
        <p:spPr bwMode="auto">
          <a:xfrm>
            <a:off x="5543682" y="5157192"/>
            <a:ext cx="2361401" cy="9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7787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490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Issues in  the Refresh Process  and Ideas to solve it</vt:lpstr>
      <vt:lpstr>Changes made in Omnioscope Model</vt:lpstr>
      <vt:lpstr>In the refresh process.</vt:lpstr>
      <vt:lpstr>Trying to Solve the issue:</vt:lpstr>
      <vt:lpstr>What I need:</vt:lpstr>
      <vt:lpstr>Suggestions to implement: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AlfonsoFabra</dc:creator>
  <cp:lastModifiedBy>AlfonsoFabra</cp:lastModifiedBy>
  <cp:revision>9</cp:revision>
  <dcterms:created xsi:type="dcterms:W3CDTF">2013-04-06T18:09:55Z</dcterms:created>
  <dcterms:modified xsi:type="dcterms:W3CDTF">2013-04-07T09:26:46Z</dcterms:modified>
</cp:coreProperties>
</file>