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13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397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543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604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166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79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02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347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13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30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8E3BE-AB11-4521-B4A5-0E7EF505B01B}" type="datetimeFigureOut">
              <a:rPr lang="en-GB" smtClean="0"/>
              <a:t>03/01/2013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B3DBE-6F72-4D8F-8EE3-9CBF9D024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43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476653" cy="556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404664"/>
            <a:ext cx="41506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Pointing to an excel worksheet where </a:t>
            </a:r>
          </a:p>
          <a:p>
            <a:r>
              <a:rPr lang="en-GB" dirty="0" smtClean="0"/>
              <a:t>the dates are in the format </a:t>
            </a:r>
            <a:r>
              <a:rPr lang="en-GB" dirty="0" err="1" smtClean="0"/>
              <a:t>dd</a:t>
            </a:r>
            <a:r>
              <a:rPr lang="en-GB" dirty="0" smtClean="0"/>
              <a:t>/MM/</a:t>
            </a:r>
            <a:r>
              <a:rPr lang="en-GB" dirty="0" err="1" smtClean="0"/>
              <a:t>yyyy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The machine this screenshot was taken on</a:t>
            </a:r>
          </a:p>
          <a:p>
            <a:r>
              <a:rPr lang="en-GB" dirty="0" smtClean="0"/>
              <a:t>Has Excel installed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8624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56709" y="404664"/>
            <a:ext cx="438729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Pointing to the same excel worksheet where </a:t>
            </a:r>
          </a:p>
          <a:p>
            <a:r>
              <a:rPr lang="en-GB" dirty="0" smtClean="0"/>
              <a:t>the dates are in the format </a:t>
            </a:r>
            <a:r>
              <a:rPr lang="en-GB" dirty="0" err="1" smtClean="0"/>
              <a:t>dd</a:t>
            </a:r>
            <a:r>
              <a:rPr lang="en-GB" dirty="0" smtClean="0"/>
              <a:t>/MM/</a:t>
            </a:r>
            <a:r>
              <a:rPr lang="en-GB" dirty="0" err="1" smtClean="0"/>
              <a:t>yyyy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The machine this screenshot was taken on</a:t>
            </a:r>
          </a:p>
          <a:p>
            <a:r>
              <a:rPr lang="en-GB" dirty="0" smtClean="0"/>
              <a:t>DOES NOT have Excel installed so reverts to 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Omniscope</a:t>
            </a:r>
            <a:r>
              <a:rPr lang="en-GB" dirty="0" smtClean="0"/>
              <a:t> reader.  The </a:t>
            </a:r>
            <a:r>
              <a:rPr lang="en-GB" dirty="0" err="1" smtClean="0"/>
              <a:t>omniscope</a:t>
            </a:r>
            <a:r>
              <a:rPr lang="en-GB" dirty="0" smtClean="0"/>
              <a:t> </a:t>
            </a:r>
          </a:p>
          <a:p>
            <a:r>
              <a:rPr lang="en-GB" dirty="0" smtClean="0"/>
              <a:t>reader formats the dates</a:t>
            </a:r>
          </a:p>
          <a:p>
            <a:r>
              <a:rPr lang="en-GB" dirty="0" err="1" smtClean="0"/>
              <a:t>dd</a:t>
            </a:r>
            <a:r>
              <a:rPr lang="en-GB" dirty="0" smtClean="0"/>
              <a:t>-MMM-</a:t>
            </a:r>
            <a:r>
              <a:rPr lang="en-GB" dirty="0" err="1" smtClean="0"/>
              <a:t>yyyy</a:t>
            </a:r>
            <a:r>
              <a:rPr lang="en-GB" dirty="0" smtClean="0"/>
              <a:t> </a:t>
            </a:r>
            <a:r>
              <a:rPr lang="en-GB" dirty="0" err="1" smtClean="0"/>
              <a:t>HH:mm:ss</a:t>
            </a:r>
            <a:r>
              <a:rPr lang="en-GB" dirty="0" smtClean="0"/>
              <a:t> therefore when </a:t>
            </a:r>
          </a:p>
          <a:p>
            <a:r>
              <a:rPr lang="en-GB" dirty="0" smtClean="0"/>
              <a:t>opening the model on this machine</a:t>
            </a:r>
          </a:p>
          <a:p>
            <a:r>
              <a:rPr lang="en-GB" dirty="0" smtClean="0"/>
              <a:t>The model fails.</a:t>
            </a:r>
          </a:p>
          <a:p>
            <a:endParaRPr lang="en-GB" dirty="0"/>
          </a:p>
          <a:p>
            <a:r>
              <a:rPr lang="en-GB" dirty="0" smtClean="0"/>
              <a:t>Can the default </a:t>
            </a:r>
            <a:r>
              <a:rPr lang="en-GB" dirty="0" err="1" smtClean="0"/>
              <a:t>Omniscope</a:t>
            </a:r>
            <a:r>
              <a:rPr lang="en-GB" dirty="0" smtClean="0"/>
              <a:t> reader</a:t>
            </a:r>
          </a:p>
          <a:p>
            <a:r>
              <a:rPr lang="en-GB" dirty="0" smtClean="0"/>
              <a:t>Format the dates as Excel does?</a:t>
            </a:r>
          </a:p>
          <a:p>
            <a:endParaRPr lang="en-GB" dirty="0"/>
          </a:p>
          <a:p>
            <a:r>
              <a:rPr lang="en-GB" dirty="0" smtClean="0"/>
              <a:t>Note the settings used below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405858" cy="5987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797152"/>
            <a:ext cx="3152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8003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95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Knotts</dc:creator>
  <cp:lastModifiedBy>Andrew Knotts</cp:lastModifiedBy>
  <cp:revision>1</cp:revision>
  <dcterms:created xsi:type="dcterms:W3CDTF">2013-01-03T08:49:29Z</dcterms:created>
  <dcterms:modified xsi:type="dcterms:W3CDTF">2013-01-03T08:55:22Z</dcterms:modified>
</cp:coreProperties>
</file>